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73" r:id="rId12"/>
    <p:sldId id="272" r:id="rId13"/>
    <p:sldId id="267" r:id="rId14"/>
    <p:sldId id="26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Hauptplatine</a:t>
            </a:r>
          </a:p>
        </p:txBody>
      </p:sp>
      <p:pic>
        <p:nvPicPr>
          <p:cNvPr id="8" name="Inhaltsplatzhalter 7" descr="Ein Bild, das Uhr enthält.&#10;&#10;Automatisch generierte Beschreibung">
            <a:extLst>
              <a:ext uri="{FF2B5EF4-FFF2-40B4-BE49-F238E27FC236}">
                <a16:creationId xmlns:a16="http://schemas.microsoft.com/office/drawing/2014/main" id="{CA13AA1F-F1A1-459F-859D-04AB35417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2" y="1720614"/>
            <a:ext cx="4351338" cy="4351338"/>
          </a:xfr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41CF6B2-A291-4265-AF65-2BB57B554902}"/>
              </a:ext>
            </a:extLst>
          </p:cNvPr>
          <p:cNvGrpSpPr/>
          <p:nvPr/>
        </p:nvGrpSpPr>
        <p:grpSpPr>
          <a:xfrm>
            <a:off x="838200" y="1486525"/>
            <a:ext cx="4840313" cy="4901810"/>
            <a:chOff x="838200" y="1486525"/>
            <a:chExt cx="4840313" cy="4901810"/>
          </a:xfrm>
        </p:grpSpPr>
        <p:pic>
          <p:nvPicPr>
            <p:cNvPr id="10" name="Grafik 9" descr="Ein Bild, das Uhr, Tisch, Teller enthält.&#10;&#10;Automatisch generierte Beschreibung">
              <a:extLst>
                <a:ext uri="{FF2B5EF4-FFF2-40B4-BE49-F238E27FC236}">
                  <a16:creationId xmlns:a16="http://schemas.microsoft.com/office/drawing/2014/main" id="{B91A7D92-EAA6-4CF5-9980-BDF28BE19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90688"/>
              <a:ext cx="4351338" cy="4381264"/>
            </a:xfrm>
            <a:prstGeom prst="rect">
              <a:avLst/>
            </a:prstGeom>
          </p:spPr>
        </p:pic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7E03B75-50F3-434D-89E8-A167EE418B12}"/>
                </a:ext>
              </a:extLst>
            </p:cNvPr>
            <p:cNvSpPr/>
            <p:nvPr/>
          </p:nvSpPr>
          <p:spPr>
            <a:xfrm>
              <a:off x="1676400" y="1889760"/>
              <a:ext cx="2484120" cy="1760220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D4762842-2BDE-48FC-9136-5BB29A96B8AC}"/>
                </a:ext>
              </a:extLst>
            </p:cNvPr>
            <p:cNvSpPr/>
            <p:nvPr/>
          </p:nvSpPr>
          <p:spPr>
            <a:xfrm>
              <a:off x="1676400" y="4702491"/>
              <a:ext cx="1661160" cy="1302069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7E6DEF1-2421-4956-8CF4-870A984F4F1C}"/>
                </a:ext>
              </a:extLst>
            </p:cNvPr>
            <p:cNvSpPr/>
            <p:nvPr/>
          </p:nvSpPr>
          <p:spPr>
            <a:xfrm>
              <a:off x="3329940" y="4516277"/>
              <a:ext cx="685166" cy="1302069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8E7491D-354F-43F3-AB9C-0A1358939CBB}"/>
                </a:ext>
              </a:extLst>
            </p:cNvPr>
            <p:cNvSpPr/>
            <p:nvPr/>
          </p:nvSpPr>
          <p:spPr>
            <a:xfrm>
              <a:off x="2255520" y="3703319"/>
              <a:ext cx="1661160" cy="429183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accent1"/>
                </a:solidFill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43DEA7C-327E-41FD-A228-0A19CCCF41D6}"/>
                </a:ext>
              </a:extLst>
            </p:cNvPr>
            <p:cNvSpPr txBox="1"/>
            <p:nvPr/>
          </p:nvSpPr>
          <p:spPr>
            <a:xfrm>
              <a:off x="1944153" y="1486525"/>
              <a:ext cx="2139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Mikrocontroller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C05A123F-0D31-4754-9F1C-9B0E6EA884CD}"/>
                </a:ext>
              </a:extLst>
            </p:cNvPr>
            <p:cNvSpPr txBox="1"/>
            <p:nvPr/>
          </p:nvSpPr>
          <p:spPr>
            <a:xfrm>
              <a:off x="3873066" y="3650487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Buchse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9EF37B-305E-4EC8-AE66-A22E5854434A}"/>
                </a:ext>
              </a:extLst>
            </p:cNvPr>
            <p:cNvSpPr txBox="1"/>
            <p:nvPr/>
          </p:nvSpPr>
          <p:spPr>
            <a:xfrm>
              <a:off x="4080768" y="5021415"/>
              <a:ext cx="1597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rgbClr val="7030A0"/>
                  </a:solidFill>
                </a:rPr>
                <a:t>Versorgung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7A446FA-1723-4782-ADC8-788D017FCBC5}"/>
                </a:ext>
              </a:extLst>
            </p:cNvPr>
            <p:cNvSpPr txBox="1"/>
            <p:nvPr/>
          </p:nvSpPr>
          <p:spPr>
            <a:xfrm>
              <a:off x="1525781" y="5926670"/>
              <a:ext cx="2146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USB - Anschluss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881F94EE-63A1-46D7-81FB-235BD76F348A}"/>
              </a:ext>
            </a:extLst>
          </p:cNvPr>
          <p:cNvGrpSpPr/>
          <p:nvPr/>
        </p:nvGrpSpPr>
        <p:grpSpPr>
          <a:xfrm>
            <a:off x="7002462" y="3238065"/>
            <a:ext cx="4211748" cy="2234060"/>
            <a:chOff x="7002462" y="3238065"/>
            <a:chExt cx="4211748" cy="223406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2E1F58C-9D44-45CC-9817-9A3D119B81FB}"/>
                </a:ext>
              </a:extLst>
            </p:cNvPr>
            <p:cNvSpPr/>
            <p:nvPr/>
          </p:nvSpPr>
          <p:spPr>
            <a:xfrm>
              <a:off x="9692640" y="4130040"/>
              <a:ext cx="1470660" cy="929641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E0B46BFB-AB76-4973-B062-BF89AAFE11DA}"/>
                </a:ext>
              </a:extLst>
            </p:cNvPr>
            <p:cNvSpPr/>
            <p:nvPr/>
          </p:nvSpPr>
          <p:spPr>
            <a:xfrm>
              <a:off x="7459980" y="3238065"/>
              <a:ext cx="906464" cy="1372036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01664374-A22F-4CDA-B67A-5E35B93DA56C}"/>
                </a:ext>
              </a:extLst>
            </p:cNvPr>
            <p:cNvSpPr txBox="1"/>
            <p:nvPr/>
          </p:nvSpPr>
          <p:spPr>
            <a:xfrm>
              <a:off x="9692640" y="5010460"/>
              <a:ext cx="15215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Bedienung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F00F883-E0A6-4248-8E19-46614875DD52}"/>
                </a:ext>
              </a:extLst>
            </p:cNvPr>
            <p:cNvSpPr txBox="1"/>
            <p:nvPr/>
          </p:nvSpPr>
          <p:spPr>
            <a:xfrm>
              <a:off x="7002462" y="4559750"/>
              <a:ext cx="1868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Schutzdioden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205C3-8DDF-407B-A69A-787665C8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</a:t>
            </a:r>
          </a:p>
        </p:txBody>
      </p:sp>
      <p:pic>
        <p:nvPicPr>
          <p:cNvPr id="5" name="Inhaltsplatzhalter 4" descr="Ein Bild, das Uhr enthält.&#10;&#10;Automatisch generierte Beschreibung">
            <a:extLst>
              <a:ext uri="{FF2B5EF4-FFF2-40B4-BE49-F238E27FC236}">
                <a16:creationId xmlns:a16="http://schemas.microsoft.com/office/drawing/2014/main" id="{73158FBB-46C4-445A-A18A-42A7FDDF3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78" y="1629728"/>
            <a:ext cx="4377775" cy="4381818"/>
          </a:xfrm>
        </p:spPr>
      </p:pic>
      <p:pic>
        <p:nvPicPr>
          <p:cNvPr id="7" name="Grafik 6" descr="Ein Bild, das Raum enthält.&#10;&#10;Automatisch generierte Beschreibung">
            <a:extLst>
              <a:ext uri="{FF2B5EF4-FFF2-40B4-BE49-F238E27FC236}">
                <a16:creationId xmlns:a16="http://schemas.microsoft.com/office/drawing/2014/main" id="{210B5054-ADFA-4D73-B2BC-AE020BDA5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109" y="1629728"/>
            <a:ext cx="4369713" cy="4381818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CC4C1931-BD3D-4DA7-B9AA-B38907DB04B3}"/>
              </a:ext>
            </a:extLst>
          </p:cNvPr>
          <p:cNvGrpSpPr/>
          <p:nvPr/>
        </p:nvGrpSpPr>
        <p:grpSpPr>
          <a:xfrm>
            <a:off x="770673" y="1229023"/>
            <a:ext cx="2478436" cy="4714260"/>
            <a:chOff x="770673" y="1229023"/>
            <a:chExt cx="2478436" cy="4714260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2FD0FA8-A3BD-4D58-AE04-434768B70248}"/>
                </a:ext>
              </a:extLst>
            </p:cNvPr>
            <p:cNvSpPr/>
            <p:nvPr/>
          </p:nvSpPr>
          <p:spPr>
            <a:xfrm>
              <a:off x="1196340" y="1690688"/>
              <a:ext cx="998220" cy="4245292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04AE9787-7C6A-474B-871C-DBC56A461E14}"/>
                </a:ext>
              </a:extLst>
            </p:cNvPr>
            <p:cNvSpPr txBox="1"/>
            <p:nvPr/>
          </p:nvSpPr>
          <p:spPr>
            <a:xfrm>
              <a:off x="770673" y="1229023"/>
              <a:ext cx="19847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Touch-Flächen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E1F5AD04-D96B-4B9D-9934-552444AC3A1A}"/>
                </a:ext>
              </a:extLst>
            </p:cNvPr>
            <p:cNvSpPr/>
            <p:nvPr/>
          </p:nvSpPr>
          <p:spPr>
            <a:xfrm>
              <a:off x="2241033" y="1697991"/>
              <a:ext cx="233505" cy="4245292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1FAB4A7-A213-48C6-8971-1FFC0BD2FB21}"/>
                </a:ext>
              </a:extLst>
            </p:cNvPr>
            <p:cNvSpPr txBox="1"/>
            <p:nvPr/>
          </p:nvSpPr>
          <p:spPr>
            <a:xfrm>
              <a:off x="2474538" y="5167312"/>
              <a:ext cx="7745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LEDs</a:t>
              </a: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FF54CA1-4185-4A7D-81B2-93029240E427}"/>
              </a:ext>
            </a:extLst>
          </p:cNvPr>
          <p:cNvGrpSpPr/>
          <p:nvPr/>
        </p:nvGrpSpPr>
        <p:grpSpPr>
          <a:xfrm>
            <a:off x="8253213" y="2761595"/>
            <a:ext cx="2820609" cy="1822490"/>
            <a:chOff x="8253213" y="2761595"/>
            <a:chExt cx="2820609" cy="182249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07B9F412-F088-4116-85D4-347B2CB44737}"/>
                </a:ext>
              </a:extLst>
            </p:cNvPr>
            <p:cNvSpPr/>
            <p:nvPr/>
          </p:nvSpPr>
          <p:spPr>
            <a:xfrm>
              <a:off x="10295373" y="3429000"/>
              <a:ext cx="778449" cy="693420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FFDA4A1F-0E49-4459-9D7B-E9DFA1BF5735}"/>
                </a:ext>
              </a:extLst>
            </p:cNvPr>
            <p:cNvSpPr txBox="1"/>
            <p:nvPr/>
          </p:nvSpPr>
          <p:spPr>
            <a:xfrm>
              <a:off x="10368858" y="4122420"/>
              <a:ext cx="69134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NTC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EA3AE23C-A56A-4DB6-9F5D-BAE410881420}"/>
                </a:ext>
              </a:extLst>
            </p:cNvPr>
            <p:cNvSpPr/>
            <p:nvPr/>
          </p:nvSpPr>
          <p:spPr>
            <a:xfrm>
              <a:off x="8253213" y="3223260"/>
              <a:ext cx="1309887" cy="1264920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7FB0A4C-CAB9-41CE-B0A9-AE98AEAB8378}"/>
                </a:ext>
              </a:extLst>
            </p:cNvPr>
            <p:cNvSpPr txBox="1"/>
            <p:nvPr/>
          </p:nvSpPr>
          <p:spPr>
            <a:xfrm>
              <a:off x="8358390" y="2761595"/>
              <a:ext cx="109953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Stecker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4606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4317D-2B27-4125-8A6B-86362D25C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ESD-Test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985D56-7568-4095-B9B3-9607F18AB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126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verbesserungen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10 V Ein- und Ausgänge PWM</a:t>
            </a:r>
          </a:p>
          <a:p>
            <a:r>
              <a:rPr lang="de-CH" dirty="0"/>
              <a:t>Implementierung PWM Relais</a:t>
            </a:r>
          </a:p>
          <a:p>
            <a:r>
              <a:rPr lang="de-CH" dirty="0"/>
              <a:t>Schalter Mode ersetzen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ersetzen</a:t>
            </a:r>
          </a:p>
          <a:p>
            <a:r>
              <a:rPr lang="de-CH" dirty="0"/>
              <a:t>Andere Implementierung Temperatursensor</a:t>
            </a:r>
          </a:p>
          <a:p>
            <a:r>
              <a:rPr lang="de-CH" dirty="0"/>
              <a:t>Schutzdiode Frontplatte ESD einbauen</a:t>
            </a:r>
          </a:p>
          <a:p>
            <a:r>
              <a:rPr lang="de-CH" dirty="0"/>
              <a:t>Print 230 V zu 5 V erstellen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191276F8-9644-44A2-918F-DFB93F987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637" y="1446779"/>
            <a:ext cx="8222726" cy="50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</a:t>
            </a:r>
            <a:r>
              <a:rPr lang="de-DE" dirty="0" err="1"/>
              <a:t>abgabe</a:t>
            </a:r>
            <a:r>
              <a:rPr lang="de-DE" dirty="0"/>
              <a:t>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/ Plakat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7" name="Inhaltsplatzhalter 6" descr="Ein Bild, das Gebäude, Schaltkreis, Haufen, bedeckt enthält.&#10;&#10;Automatisch generierte Beschreibung">
            <a:extLst>
              <a:ext uri="{FF2B5EF4-FFF2-40B4-BE49-F238E27FC236}">
                <a16:creationId xmlns:a16="http://schemas.microsoft.com/office/drawing/2014/main" id="{D7D4DC68-754D-4962-B352-6491FFE6A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94" y="1825625"/>
            <a:ext cx="8785611" cy="4351338"/>
          </a:xfrm>
        </p:spPr>
      </p:pic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3B3C41A-A97D-440A-BFED-A3CA07778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04" y="1907843"/>
            <a:ext cx="11529391" cy="324469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2AC4A50-C102-4DFA-AD1F-C334D781511C}"/>
              </a:ext>
            </a:extLst>
          </p:cNvPr>
          <p:cNvSpPr txBox="1"/>
          <p:nvPr/>
        </p:nvSpPr>
        <p:spPr>
          <a:xfrm>
            <a:off x="723900" y="1446178"/>
            <a:ext cx="130035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Speisung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CD89FC-7396-4991-8B68-3D5B55DACFAC}"/>
              </a:ext>
            </a:extLst>
          </p:cNvPr>
          <p:cNvSpPr txBox="1"/>
          <p:nvPr/>
        </p:nvSpPr>
        <p:spPr>
          <a:xfrm>
            <a:off x="2964180" y="1446177"/>
            <a:ext cx="165359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6">
                    <a:lumMod val="75000"/>
                  </a:schemeClr>
                </a:solidFill>
              </a:rPr>
              <a:t>Haptplatine</a:t>
            </a:r>
            <a:endParaRPr lang="de-CH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50D6BCA-1F59-4A6A-A746-AE66C3AF1121}"/>
              </a:ext>
            </a:extLst>
          </p:cNvPr>
          <p:cNvSpPr txBox="1"/>
          <p:nvPr/>
        </p:nvSpPr>
        <p:spPr>
          <a:xfrm>
            <a:off x="8983980" y="1446176"/>
            <a:ext cx="158011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Frontplatte</a:t>
            </a:r>
          </a:p>
        </p:txBody>
      </p:sp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</Words>
  <Application>Microsoft Office PowerPoint</Application>
  <PresentationFormat>Breitbild</PresentationFormat>
  <Paragraphs>58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Hauptplatine</vt:lpstr>
      <vt:lpstr>Hardware Frontplatte</vt:lpstr>
      <vt:lpstr>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lukass .</cp:lastModifiedBy>
  <cp:revision>31</cp:revision>
  <dcterms:created xsi:type="dcterms:W3CDTF">2020-06-11T06:05:47Z</dcterms:created>
  <dcterms:modified xsi:type="dcterms:W3CDTF">2020-09-06T15:16:23Z</dcterms:modified>
</cp:coreProperties>
</file>

<file path=docProps/thumbnail.jpeg>
</file>